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7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4" r:id="rId20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92C86-3673-4AF1-AD64-4B5F71F47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14C1D-51EC-4474-8DCC-390AE5E67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5E3CF-3EB1-4360-BB65-45EA2034D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C6A8-631A-4FD9-A0C7-C0C4950F3B6C}" type="datetimeFigureOut">
              <a:rPr lang="en-PK" smtClean="0"/>
              <a:t>09-Oct-2022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EAEC2-9BAC-4373-8650-D86321FC9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5AF08-132B-4FD2-8BB4-60FB932A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36F9E-98C4-4F23-92B4-D2130367AA8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57031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E3BD8-970F-44B8-95DA-BC891910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5F80A4-6285-488D-94FF-FFF2AD4D5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76AA7-3923-4CAD-9A00-7894B923F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C6A8-631A-4FD9-A0C7-C0C4950F3B6C}" type="datetimeFigureOut">
              <a:rPr lang="en-PK" smtClean="0"/>
              <a:t>09-Oct-2022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D69CC-0F8D-4FA0-845A-A273CF41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94202-2720-4BFA-A789-7FA7AC47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36F9E-98C4-4F23-92B4-D2130367AA8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05392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CAA2AA-DFC5-45C7-A572-217D2CDC3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67D43-D034-4E38-96D2-C43C4A23F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F07F5-33E6-4C02-8A88-17A9AEF9D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C6A8-631A-4FD9-A0C7-C0C4950F3B6C}" type="datetimeFigureOut">
              <a:rPr lang="en-PK" smtClean="0"/>
              <a:t>09-Oct-2022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96CD3-48D3-4D3B-8A06-D2CD6BB68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1D28C-BA00-4299-B7F4-5948C78A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36F9E-98C4-4F23-92B4-D2130367AA8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34189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DA8C-C777-4264-BFA7-2A0E76FC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C4E1-A669-44D5-A46B-E64ED90B6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A30B4-E883-4197-89B1-FD1221164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C6A8-631A-4FD9-A0C7-C0C4950F3B6C}" type="datetimeFigureOut">
              <a:rPr lang="en-PK" smtClean="0"/>
              <a:t>09-Oct-2022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6098A-C1EA-4AD9-A1D1-A8847575C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752C2-7AB9-4025-9ABC-D9CD5D1A8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36F9E-98C4-4F23-92B4-D2130367AA8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11918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FD723-2028-43C0-9DA9-2EA8F33C8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00DCE-8D79-4128-93EA-3EEEBBD43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A48D8-D32D-4ACD-8DCA-AE42D34CF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C6A8-631A-4FD9-A0C7-C0C4950F3B6C}" type="datetimeFigureOut">
              <a:rPr lang="en-PK" smtClean="0"/>
              <a:t>09-Oct-2022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C6617-97CC-4504-B683-E5F92A058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7D986-842F-44F7-8A50-A3F75411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36F9E-98C4-4F23-92B4-D2130367AA8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98897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92CC-A4DD-441F-8B9A-755BAFCD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9B1D0-EC4D-497A-83B5-9A3373808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A1CCB-47EF-4919-92A6-39ACD654D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365E1-7A31-44A0-859C-224F338D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C6A8-631A-4FD9-A0C7-C0C4950F3B6C}" type="datetimeFigureOut">
              <a:rPr lang="en-PK" smtClean="0"/>
              <a:t>09-Oct-2022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B4E1E-9F9C-4831-ACE9-78FEB595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4D865-AE66-4EF3-9600-111E048BE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36F9E-98C4-4F23-92B4-D2130367AA8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1845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9967-142D-4183-8973-20EF5CBD7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65E0B-0434-4D3E-9A0E-8AAEF25DD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3B3A0F-33B2-42F6-BB46-763C852F2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1238A2-F8AD-4E28-B385-E1880D9EEC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9865CC-EBCB-4F1C-BE12-2DB4FAEA2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0500C6-DA39-4038-B831-3EB2C9640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C6A8-631A-4FD9-A0C7-C0C4950F3B6C}" type="datetimeFigureOut">
              <a:rPr lang="en-PK" smtClean="0"/>
              <a:t>09-Oct-2022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0441D2-F3AE-4F20-A6F6-4A76D40E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75ECD0-0AF4-4BA1-A867-356ADE9E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36F9E-98C4-4F23-92B4-D2130367AA8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903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2376F-E92C-4B05-8F51-5D3D1F1A1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90303E-84D2-4195-8905-F66A0BA2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C6A8-631A-4FD9-A0C7-C0C4950F3B6C}" type="datetimeFigureOut">
              <a:rPr lang="en-PK" smtClean="0"/>
              <a:t>09-Oct-2022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36468-8DEE-4B90-AB2B-8FAC0EE35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B788C-C678-4B76-8FD3-9A654AF37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36F9E-98C4-4F23-92B4-D2130367AA8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00268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7C370-11A9-4D65-BBEE-74792E25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C6A8-631A-4FD9-A0C7-C0C4950F3B6C}" type="datetimeFigureOut">
              <a:rPr lang="en-PK" smtClean="0"/>
              <a:t>09-Oct-2022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364D79-6517-4AC0-AAFD-D10BC69EF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0F6BD-C6C0-4AA3-9706-C8E839CA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36F9E-98C4-4F23-92B4-D2130367AA8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49153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70AB-BDC9-4E49-9129-C7F0E5D7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49772-C744-4993-9FF4-C87C37917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C9A0A-03E1-4061-A8E5-EB1533B1D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F50F9-7FEF-4A70-8754-D83040D3D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C6A8-631A-4FD9-A0C7-C0C4950F3B6C}" type="datetimeFigureOut">
              <a:rPr lang="en-PK" smtClean="0"/>
              <a:t>09-Oct-2022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1243B-F004-4999-9065-E06FE51BE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00B14-6EC6-42A2-A0DB-EEF02228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36F9E-98C4-4F23-92B4-D2130367AA8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92255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FFA6-645D-4A6F-A81D-171B5DEE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BA7D26-E433-429D-8ACC-98F44E623A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F47A7-5E41-43A6-8E16-25DCA3AA8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7A169-EBFB-4D84-A52C-4019AED9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BC6A8-631A-4FD9-A0C7-C0C4950F3B6C}" type="datetimeFigureOut">
              <a:rPr lang="en-PK" smtClean="0"/>
              <a:t>09-Oct-2022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E2CA3-672E-4456-9765-FEB183310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2E547-9E6D-49EB-AD19-3EC7E069B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36F9E-98C4-4F23-92B4-D2130367AA8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86735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38F3B0-0E2F-4B3A-8207-69EB89CC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3DD06-2105-4F35-ACA1-8A43867B7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B558C-F28C-4A07-B8D5-D1EA7F0F0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BC6A8-631A-4FD9-A0C7-C0C4950F3B6C}" type="datetimeFigureOut">
              <a:rPr lang="en-PK" smtClean="0"/>
              <a:t>09-Oct-2022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76407-465D-4F12-B425-89B50B420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F13D8-0149-4B45-8A39-DF55793AC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36F9E-98C4-4F23-92B4-D2130367AA85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86567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8FCB-7A2A-4C1E-B2A7-BF8CABE39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3BE51-E52C-4AF4-97B4-6B63366F3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D8FE7-0015-4E4A-B16B-EB5F49B9C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35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36E582-36C0-4C15-9199-90B46EFA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34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82A90-9DEF-41A3-ADC9-2CB78217F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99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CEAF2-ACD0-4ABC-B503-2878ED43C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64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0BC1E4-6AB4-468E-83B5-4FDEC7CFE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9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DD6606-FC0A-427B-B3E9-D840664BC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1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0343C-A050-4AC6-911B-38470CEF4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65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A6FC22-FC13-43B8-AC96-6A0BFABFC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94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99BB987-E983-4BE8-AC47-601B031F89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134223"/>
              </p:ext>
            </p:extLst>
          </p:nvPr>
        </p:nvGraphicFramePr>
        <p:xfrm>
          <a:off x="-1081" y="0"/>
          <a:ext cx="12193081" cy="6929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2192120" imgH="6111360" progId="PBrush">
                  <p:embed/>
                </p:oleObj>
              </mc:Choice>
              <mc:Fallback>
                <p:oleObj name="Bitmap Image" r:id="rId2" imgW="12192120" imgH="6111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081" y="0"/>
                        <a:ext cx="12193081" cy="6929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9D9921D-0971-4BF6-A6D1-908A424CBCF3}"/>
              </a:ext>
            </a:extLst>
          </p:cNvPr>
          <p:cNvSpPr txBox="1"/>
          <p:nvPr/>
        </p:nvSpPr>
        <p:spPr>
          <a:xfrm>
            <a:off x="824753" y="1525867"/>
            <a:ext cx="5970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 the new world.</a:t>
            </a:r>
            <a:endParaRPr lang="en-PK" sz="6000" b="1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12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packing Meta: Where Did the Word Metaverse Come From? - XR Today">
            <a:extLst>
              <a:ext uri="{FF2B5EF4-FFF2-40B4-BE49-F238E27FC236}">
                <a16:creationId xmlns:a16="http://schemas.microsoft.com/office/drawing/2014/main" id="{D2DF54F5-5C4C-4DF5-A4EF-8BDA14FC7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1586F6-47C4-44D7-BCF6-F3191241B55C}"/>
              </a:ext>
            </a:extLst>
          </p:cNvPr>
          <p:cNvSpPr txBox="1"/>
          <p:nvPr/>
        </p:nvSpPr>
        <p:spPr>
          <a:xfrm>
            <a:off x="591670" y="681317"/>
            <a:ext cx="424030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Metaverse</a:t>
            </a:r>
          </a:p>
          <a:p>
            <a:endParaRPr lang="en-US" sz="6600" b="1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6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is</a:t>
            </a:r>
          </a:p>
          <a:p>
            <a:endParaRPr lang="en-US" sz="6600" b="1" dirty="0">
              <a:solidFill>
                <a:schemeClr val="accent5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6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 . . . !!</a:t>
            </a:r>
          </a:p>
        </p:txBody>
      </p:sp>
    </p:spTree>
    <p:extLst>
      <p:ext uri="{BB962C8B-B14F-4D97-AF65-F5344CB8AC3E}">
        <p14:creationId xmlns:p14="http://schemas.microsoft.com/office/powerpoint/2010/main" val="294356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971471F-FD05-4C9E-8BE6-61834F9895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795002"/>
              </p:ext>
            </p:extLst>
          </p:nvPr>
        </p:nvGraphicFramePr>
        <p:xfrm>
          <a:off x="2821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95880" imgH="3429000" progId="PBrush">
                  <p:embed/>
                </p:oleObj>
              </mc:Choice>
              <mc:Fallback>
                <p:oleObj name="Bitmap Image" r:id="rId2" imgW="6095880" imgH="3429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21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A7F27B4-BB0A-49C2-A4E1-0C552176E37E}"/>
              </a:ext>
            </a:extLst>
          </p:cNvPr>
          <p:cNvSpPr txBox="1"/>
          <p:nvPr/>
        </p:nvSpPr>
        <p:spPr>
          <a:xfrm>
            <a:off x="7817223" y="2779063"/>
            <a:ext cx="39444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Thank you</a:t>
            </a:r>
            <a:endParaRPr lang="en-PK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A4F48-EEC0-4AA4-8EE0-2D743B2CF8C6}"/>
              </a:ext>
            </a:extLst>
          </p:cNvPr>
          <p:cNvSpPr txBox="1"/>
          <p:nvPr/>
        </p:nvSpPr>
        <p:spPr>
          <a:xfrm>
            <a:off x="8014445" y="5262285"/>
            <a:ext cx="3944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by:</a:t>
            </a:r>
          </a:p>
          <a:p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   Muhammad Arij Raees</a:t>
            </a:r>
          </a:p>
          <a:p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   PIAIC 186180</a:t>
            </a:r>
            <a:endParaRPr lang="en-PK" sz="2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13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A3099-1E34-42C9-9D00-660C200CA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90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ADE4D-7B84-421A-BDC4-3524D80B5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19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6FDF2-9140-473E-80AE-381455092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00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11A80-B5C9-4126-ABD2-21E52468C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7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C6778-72B4-4790-95CB-15B3184B8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99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62C8A7-1E3C-4620-81B0-E471EC12C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63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1253F-2FAF-4F24-90D2-EF88BE82D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81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CF82A-0109-4C91-83AD-5EC010996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52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24</Words>
  <Application>Microsoft Office PowerPoint</Application>
  <PresentationFormat>Widescreen</PresentationFormat>
  <Paragraphs>10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Arij</dc:creator>
  <cp:lastModifiedBy>Muhammad Arij</cp:lastModifiedBy>
  <cp:revision>2</cp:revision>
  <dcterms:created xsi:type="dcterms:W3CDTF">2022-10-09T17:45:45Z</dcterms:created>
  <dcterms:modified xsi:type="dcterms:W3CDTF">2022-10-09T18:18:24Z</dcterms:modified>
</cp:coreProperties>
</file>